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A790-C461-4ECE-9941-0E44A214F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FF953-962C-43B0-87C6-8382F814A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C64F1-E7C7-41A1-8F1B-1435CFACC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CDEC9-C661-4266-BF7F-C9157CF2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46AC7-72CB-41E4-BA75-13FFF56D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80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1733-7E62-4733-A16D-8D54BFB0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96658-6941-42E9-8624-CC198323D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C1B5A-E3D9-4A22-A629-98321816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EB23-D4EA-4A2C-8E2E-B3C55CE7D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06324-74EF-4FF9-8B06-884940340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439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B55564-6253-4F39-92FA-429F68AF3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ECB3E-360F-4093-BFB4-C66939620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CAFCE-C982-4580-B609-0397E20C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B6337-37F3-4C04-AB79-B938FE49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B07B1-C5B0-4050-B8A9-AAA433DD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1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CE58-95FB-440B-B540-AD79A149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A054E-C361-4E45-B34C-5D54927C9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E7A16-C693-49CF-8551-AFE15518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4DBA2-9CA5-406C-B383-4DCEC7A2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6415B-2B99-4722-B296-C80F48BD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31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F5CF8-CFA0-40CE-A0CC-DBC279BB5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11608-D00D-428B-94BD-FA7CAC717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69FD5-726F-47FB-BACA-EA63AE169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7C118-718D-4011-90C6-75AC53A1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E8C9F-0509-4765-9D4C-63EF7CD2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60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70FB-ECC9-48AE-BBD2-BCF69EF3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6D2D-DC03-4CA2-A613-66C01EB8B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EA7ED-F91A-429F-802F-F496CD153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15E37-ADB4-4C80-8C5E-BA6D7430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637E0-95A2-4319-863D-576B9733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8B785-9688-4A9E-94F3-084CBB2B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21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56B4-974F-4A4A-9DD6-B51F9F052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139D-03C4-4B4B-B9A1-B00ED8FC6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FBBBE-5F0C-4971-86B0-FBD6017DB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B7AA1-2941-470B-B159-CDF9B4AA4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1516B-BBCD-4356-86B7-70C559CB1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64CDF-747A-45C9-A1DB-457D9C15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FB-6ECB-40A6-AE5C-FE84479F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CF73D-323C-49D8-B159-4D76194EE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72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E9F0-7B41-45EC-A2F7-BFA47E15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D08A3-3F70-4F6E-8D71-84883714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D5A9B-8AC9-429C-918A-FCD3E524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8A6E3-244F-4F7A-8B7B-27460227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628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F092A-229A-40C0-96A2-F5784387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99E41-878F-4472-9ED6-A68F288A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8FE7-A976-4539-A5D8-6B2793DB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26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ED8B-E47B-4C17-B4D5-B6A6E0D9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123EA-F13B-477C-BCDE-666564FE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97E06-C6B4-4F1E-9A78-08143043B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0D497-5823-414C-8691-4E1A5FF12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3A1F8-0C2A-426A-B1B3-D4F61EA3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220E0-EB27-4C90-81D6-66708C7D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10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110A-E56E-4DD8-80D7-2AFD1C53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9CC11C-739A-467B-85D3-4A07AAE06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5E05B-3BA0-4FE1-8EDE-6215A784D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8B02A-4070-42D9-8D3D-ADD0A22B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F262C-E398-4886-8B77-51C5649E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072E6-F52F-45B2-8E8D-A6C06E11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39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E3E9EE-5FD3-4D51-A31C-20EBED4B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C5D99-318B-4149-818A-56B80B83A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7E30F-0EC7-480D-8310-4EA12FA14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8B3BC-7208-4421-B84D-75CC55A48766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A4254-5CA3-4BC2-95A6-75C9E561A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E4130-9B4A-4FAF-8463-5FCD9E69F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2129C-6FAF-4A07-B535-EE4232BAD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9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011267-05C7-4247-8EA9-629704E9F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8" y="253837"/>
            <a:ext cx="11341683" cy="63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698FF-20BB-47D8-847D-D6BC4BAC1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314"/>
            <a:ext cx="12192000" cy="63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295B5-DE50-4F02-AA89-9DC1F4F36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172"/>
            <a:ext cx="12192000" cy="61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FB15C-48B7-42D9-A9C8-299CE50C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7" y="198398"/>
            <a:ext cx="10898135" cy="64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1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32C88-667B-4EC4-BB86-2FB2572E0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922"/>
            <a:ext cx="12192000" cy="620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6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B5157-8CD5-446D-BC25-59A362312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366"/>
            <a:ext cx="12192000" cy="62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12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8F733-8BB0-4E85-9A34-46273297D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808"/>
            <a:ext cx="12192000" cy="62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1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57210-63C0-4569-835A-7D3803A30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335"/>
            <a:ext cx="12192000" cy="62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42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C5BFA-4F43-4C78-AAA6-1F22DB588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9"/>
            <a:ext cx="12192000" cy="6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1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E95BCC-C318-4CA2-9FEB-FCBE7FFCE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965"/>
            <a:ext cx="12192000" cy="62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40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7F66F-B717-4F04-B7EC-EACF59A09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742"/>
            <a:ext cx="12192000" cy="649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41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4C67-54BF-4969-BBBE-9CFA4477D1C8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FLASK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66FA3-7A17-4CE6-89C2-DAFEBCF0B9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2044"/>
            <a:ext cx="5181600" cy="32385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1CFDA-F464-455B-BFC0-D1B10F8F3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2263775"/>
            <a:ext cx="5181600" cy="3794919"/>
          </a:xfrm>
        </p:spPr>
        <p:txBody>
          <a:bodyPr>
            <a:normAutofit/>
          </a:bodyPr>
          <a:lstStyle/>
          <a:p>
            <a:r>
              <a:rPr lang="en-US" sz="2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Flask is a micro web framework written in Python. It is classified as a microframework because it does not require particular tools or libraries. It has no database abstraction layer, form validation, or any other components where pre-existing third-party libraries provide common functions.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08468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24248-5A46-4120-944F-C4762415C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353"/>
            <a:ext cx="12192000" cy="626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7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91FC6-2CF0-4F70-9DD4-1D48F3DE7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379"/>
            <a:ext cx="12192000" cy="60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07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9432B-E59B-442C-B1C1-AC6B5ACBB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84"/>
            <a:ext cx="12192000" cy="64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00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60F0B-28DC-4277-A276-79C022ACA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37"/>
            <a:ext cx="12192000" cy="62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2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97198-B579-4A96-AEBF-49C36D791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364"/>
            <a:ext cx="12192000" cy="62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1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13D9F-639C-4D97-855E-B1117E198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059"/>
            <a:ext cx="12192000" cy="62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5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267C6-F445-4728-A55E-2CC5ED291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030"/>
            <a:ext cx="12192000" cy="61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40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5ADDC-68B1-4491-8D66-2A37D3CD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34"/>
            <a:ext cx="12192000" cy="6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57BBD-A8B1-4958-8D00-9D5F00C6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962"/>
            <a:ext cx="12192000" cy="62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91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D0587-BB90-4047-BE08-A4102014B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579"/>
            <a:ext cx="12192000" cy="62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B13DD2-2F3E-4611-9537-AD2314A0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5" y="272888"/>
            <a:ext cx="11284530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3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B7B34-E814-4A65-A07B-A251D9E1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22"/>
            <a:ext cx="12192000" cy="63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71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8011A-D3F0-41F7-B908-7368FD4E0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787"/>
            <a:ext cx="12192000" cy="62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5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1D990-4427-433C-BEFB-AB9242BAE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954"/>
            <a:ext cx="12192000" cy="62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90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E5053-AC22-4715-8EE5-568E9C21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857"/>
            <a:ext cx="12192000" cy="61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1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4ACF8-A96C-4369-BD19-E78AA1D8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2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B5F9E-7209-4337-90EC-66B15CB0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1" y="520550"/>
            <a:ext cx="11817957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6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84A61-57D6-492D-BD77-A67531D3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5" y="291939"/>
            <a:ext cx="11875110" cy="62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84CB0-615D-4FF1-B37A-39991238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96" y="742812"/>
            <a:ext cx="10865408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D9B06-03A4-41BA-8C5C-A7FFDF90B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0" y="272888"/>
            <a:ext cx="11278180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45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6C489-3C6B-4437-80E0-07A0258C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7" y="599929"/>
            <a:ext cx="11392485" cy="56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7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D7250-707B-451E-A611-4ABE7C8A9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676"/>
            <a:ext cx="12192000" cy="61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4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49</Words>
  <Application>Microsoft Office PowerPoint</Application>
  <PresentationFormat>Widescreen</PresentationFormat>
  <Paragraphs>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</vt:lpstr>
      <vt:lpstr>Calibri</vt:lpstr>
      <vt:lpstr>Calibri Light</vt:lpstr>
      <vt:lpstr>Office Theme</vt:lpstr>
      <vt:lpstr>PowerPoint Presentation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prasanth G</dc:creator>
  <cp:lastModifiedBy>prasanth G</cp:lastModifiedBy>
  <cp:revision>8</cp:revision>
  <dcterms:created xsi:type="dcterms:W3CDTF">2021-10-11T04:23:39Z</dcterms:created>
  <dcterms:modified xsi:type="dcterms:W3CDTF">2021-10-11T05:13:05Z</dcterms:modified>
</cp:coreProperties>
</file>